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873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7583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090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845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02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0890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0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561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509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17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386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D07D1-6EB6-4D88-88F1-AE9A240F0318}" type="datetimeFigureOut">
              <a:rPr lang="fr-FR" smtClean="0"/>
              <a:t>10/02/2023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59EAA-7871-4BCC-8C4D-5A31DBAE6E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338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685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Modifications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Etape de pré validation.</a:t>
            </a:r>
            <a:endParaRPr lang="fr-FR" dirty="0" smtClean="0"/>
          </a:p>
          <a:p>
            <a:r>
              <a:rPr lang="fr-FR" dirty="0" smtClean="0"/>
              <a:t>Réorganisation des documents (Publiques / Privés </a:t>
            </a:r>
            <a:r>
              <a:rPr lang="fr-FR" dirty="0"/>
              <a:t>/</a:t>
            </a:r>
            <a:r>
              <a:rPr lang="fr-FR" dirty="0" smtClean="0"/>
              <a:t> Investisseurs).</a:t>
            </a:r>
          </a:p>
          <a:p>
            <a:r>
              <a:rPr lang="fr-FR" dirty="0" smtClean="0"/>
              <a:t>Vérification des doublons (nom du projet).</a:t>
            </a:r>
          </a:p>
          <a:p>
            <a:r>
              <a:rPr lang="fr-FR" dirty="0" smtClean="0"/>
              <a:t>Chiffre d’affaire.</a:t>
            </a:r>
          </a:p>
          <a:p>
            <a:r>
              <a:rPr lang="fr-FR" dirty="0" smtClean="0"/>
              <a:t>Numéro du compte bancaire du projet dans le BO.</a:t>
            </a:r>
          </a:p>
          <a:p>
            <a:r>
              <a:rPr lang="fr-FR" dirty="0" smtClean="0"/>
              <a:t>Les bulles d’info sur chaque document à uploader.</a:t>
            </a:r>
          </a:p>
          <a:p>
            <a:r>
              <a:rPr lang="fr-FR" dirty="0" smtClean="0"/>
              <a:t>Blocage de la modification ESG.</a:t>
            </a:r>
          </a:p>
          <a:p>
            <a:r>
              <a:rPr lang="fr-FR" dirty="0" smtClean="0"/>
              <a:t>Calcul score de ESG.</a:t>
            </a:r>
          </a:p>
          <a:p>
            <a:r>
              <a:rPr lang="fr-FR" dirty="0" smtClean="0"/>
              <a:t>Eviter le vote multiple.</a:t>
            </a:r>
          </a:p>
          <a:p>
            <a:r>
              <a:rPr lang="fr-FR" dirty="0" smtClean="0"/>
              <a:t>Changement date début/fin du projet.</a:t>
            </a:r>
          </a:p>
        </p:txBody>
      </p:sp>
    </p:spTree>
    <p:extLst>
      <p:ext uri="{BB962C8B-B14F-4D97-AF65-F5344CB8AC3E}">
        <p14:creationId xmlns:p14="http://schemas.microsoft.com/office/powerpoint/2010/main" val="2600084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Documents à uploader pour la pré validation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Société:</a:t>
            </a:r>
          </a:p>
          <a:p>
            <a:pPr lvl="1"/>
            <a:r>
              <a:rPr lang="fr-FR" dirty="0" smtClean="0"/>
              <a:t>Modèle J.</a:t>
            </a:r>
          </a:p>
          <a:p>
            <a:pPr lvl="1"/>
            <a:r>
              <a:rPr lang="fr-FR" dirty="0" smtClean="0"/>
              <a:t>Autre.</a:t>
            </a:r>
            <a:endParaRPr lang="fr-FR" dirty="0"/>
          </a:p>
          <a:p>
            <a:r>
              <a:rPr lang="fr-FR" dirty="0" smtClean="0"/>
              <a:t>Association :</a:t>
            </a:r>
          </a:p>
          <a:p>
            <a:pPr lvl="1"/>
            <a:r>
              <a:rPr lang="fr-FR" dirty="0" smtClean="0"/>
              <a:t>Reçu.</a:t>
            </a:r>
          </a:p>
          <a:p>
            <a:pPr lvl="1"/>
            <a:r>
              <a:rPr lang="fr-FR" dirty="0" smtClean="0"/>
              <a:t>Statuts.</a:t>
            </a:r>
          </a:p>
          <a:p>
            <a:pPr lvl="1"/>
            <a:r>
              <a:rPr lang="fr-FR" dirty="0" smtClean="0"/>
              <a:t>PV / Assemblée générale.</a:t>
            </a:r>
          </a:p>
          <a:p>
            <a:pPr lvl="1"/>
            <a:r>
              <a:rPr lang="fr-FR" dirty="0" smtClean="0"/>
              <a:t>Autre.</a:t>
            </a:r>
          </a:p>
          <a:p>
            <a:pPr lvl="1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4875403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95</Words>
  <Application>Microsoft Office PowerPoint</Application>
  <PresentationFormat>Grand écran</PresentationFormat>
  <Paragraphs>20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Présentation PowerPoint</vt:lpstr>
      <vt:lpstr>Modifications</vt:lpstr>
      <vt:lpstr>Documents à uploader pour la pré validation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USER</cp:lastModifiedBy>
  <cp:revision>4</cp:revision>
  <dcterms:created xsi:type="dcterms:W3CDTF">2023-02-10T15:05:36Z</dcterms:created>
  <dcterms:modified xsi:type="dcterms:W3CDTF">2023-02-10T16:53:11Z</dcterms:modified>
</cp:coreProperties>
</file>